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8" y="-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1976-ACCF-D376-A302-B6967E0F4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9239D-33D9-F16F-5798-770EF5C66B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EB30E-D7F3-8D49-DEAE-B3FE79D09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1520F-D7A0-AD4F-6D20-3DF482AF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F871B-7A1A-DE89-9460-DE11C725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80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D7083-D681-3BA8-9C06-0D103313E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D09A8-8ED8-D2F2-9D05-E30BC48B6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B4D95-3F72-BB83-2321-3E3AEFCC9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AB45A-CC9E-BF97-D29C-B864FAEF2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D5F3B-DABA-2173-0A4E-A64F0AFB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94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AB9E60-322B-F4C6-0541-FE84A243AB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97310-3B64-4893-D536-32D4788DE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90707-D78C-BC75-DC12-553EC9AD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FFD9B-8BBB-C6C7-6A0E-6BEA47475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A2B89-AE48-85C0-D771-6277E72D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2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A75B2-54E5-343E-C1B9-1F8E8D2AF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49EC0-BE81-4A4D-C478-0ABF43AA9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CEF91-04D8-B8A8-D778-E22C116A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80693-4E48-D80F-3AEF-B0E86223C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64C7F-00D2-34FD-66A0-20F4CE9B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0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AF975-52AF-A9D2-8D08-F2A3503D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615A2-92B8-9A3D-1668-015E6151B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BA2C2-3F3E-1081-1F30-4ED0F0835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7BF66-C410-911C-3A81-A7451180E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1652F-8344-E3D8-96DD-6FFA5F07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4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8717-DBE5-5857-C93F-A53A54D1E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8985-FAB5-372B-B6B6-E808785794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FC3D53-D905-64F2-D8F0-AD56B6663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56338-A1C8-AE66-3E88-3AB9A8C4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8F3CA-70C2-D56D-FCDA-A1BDE498F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49525-A95B-4D78-BCA8-6D2A97B71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97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46F6-6960-D7F7-9FB8-B1EA844D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23C74-D2AE-6C19-C698-D3AFC9741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FDC56-759D-EE23-0A4E-A235C8941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6AC7C-C486-85E2-2741-662292FAE4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0040BA-F166-C262-FEDE-CE2BB2B14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04968C-2340-A6BE-70AA-383323BD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BE25E7-9842-2914-0A26-4B25EC8C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58B55D-9F12-C725-43DC-24BFF9D73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20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D4462-76E5-2ED4-91BE-456C4D62D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9220AF-E918-5B1C-B5BB-F493C3FD1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4815D3-DB41-76E6-211E-904F905D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55A61B-80AE-6DAC-A9A5-D00384CF8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5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D5AD2B-CF6A-A39B-185A-2982C4348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2FF4AD-103C-35C1-A16F-2C476307D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7E19F-8466-600A-04FE-C583990D5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F1439-7BE4-A58C-882A-A468AFE32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CD726-13A3-D2A1-C193-211287CB7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F1FB0-9C14-3DC4-F386-530A658D1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6A3F3-0444-7E6D-B8FF-1B2EC07F9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8103B-76D8-E78A-3B29-9A2FD1754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CEB0C-B2BE-37DF-3337-0E9511CD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5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400D4-382E-7FC0-D208-9AFACD580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612B1F-BB39-F2F1-24FF-9F9CB3CC1B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06330-08C5-F260-DD45-977DAC4CC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741B3-B2D5-CBB0-C755-E3314799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116A4A-7C8D-3A49-6B6C-048B8202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DAED9-E233-4913-AF6E-F210A1DD3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59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BEFD4D-560A-4634-6B2F-33CACE9D8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7AF7F-45C2-3948-D9B2-CD1C0B39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FB4BE-E2A7-D9E9-9555-CBD147C84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71B0B-3A32-4EFF-9469-DA2F07E881BB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75908-6185-1A0D-D9A5-3BC25C7094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973DB-63C6-7600-3FC5-24228B5D4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91CB4-9A83-4625-9D1D-5190598C33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68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3EC1D5-7DED-2FFB-80A7-E63B78B1E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46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4CA49-DB8F-B5AF-F4D5-6286F806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One to Many Bidirectional Mapping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55BF2B-63B5-4ADD-C312-EA48E84E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272" y="2519215"/>
            <a:ext cx="8519687" cy="293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53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A4F64E-F893-9C62-F152-DC377979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622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68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C55A1-57BD-D64F-7D0D-9EF562D81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915810"/>
          </a:xfrm>
        </p:spPr>
        <p:txBody>
          <a:bodyPr/>
          <a:lstStyle/>
          <a:p>
            <a:r>
              <a:rPr lang="en-US" b="1" dirty="0"/>
              <a:t>One To Many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232A2-0FE8-FAF9-12C6-311805C2C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4066"/>
            <a:ext cx="11275142" cy="5789458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2400" dirty="0"/>
              <a:t>In our e-ecommerce project, we will implement one more one to many mapping.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/>
              <a:t>One </a:t>
            </a:r>
            <a:r>
              <a:rPr lang="en-US" sz="2400" dirty="0" err="1"/>
              <a:t>ProductCategory</a:t>
            </a:r>
            <a:r>
              <a:rPr lang="en-US" sz="2400" dirty="0"/>
              <a:t> has many Product and many Product belongs to one </a:t>
            </a:r>
            <a:r>
              <a:rPr lang="en-US" sz="2400" dirty="0" err="1"/>
              <a:t>ProductCategory</a:t>
            </a:r>
            <a:r>
              <a:rPr lang="en-US" sz="2400" dirty="0"/>
              <a:t>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/>
              <a:t>In this example, we implement one-to-many bidirectional mapping between </a:t>
            </a:r>
            <a:r>
              <a:rPr lang="en-US" sz="2400" dirty="0" err="1"/>
              <a:t>ProductCategory</a:t>
            </a:r>
            <a:r>
              <a:rPr lang="en-US" sz="2400" dirty="0"/>
              <a:t> and Product entities.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/>
              <a:t>In one to many bidirectional mapping, we use both @OneToMany and @ManyToOne JPA annotations.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A5789-B279-B42A-7F67-4ADC11047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634" y="4323018"/>
            <a:ext cx="5209070" cy="178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19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C2672-4445-10CF-DF06-B9ADEA3D0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915810"/>
          </a:xfrm>
        </p:spPr>
        <p:txBody>
          <a:bodyPr/>
          <a:lstStyle/>
          <a:p>
            <a:r>
              <a:rPr lang="en-US" b="1" dirty="0"/>
              <a:t>One To Many Mapping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51BCD-50BC-4FB5-90AB-4AD6CC7D5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47198"/>
            <a:ext cx="11245645" cy="5181269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Unidirectional one to many association</a:t>
            </a:r>
          </a:p>
          <a:p>
            <a:pPr marL="514350" indent="-514350">
              <a:buAutoNum type="arabicPeriod"/>
            </a:pPr>
            <a:r>
              <a:rPr lang="en-US" b="1" dirty="0"/>
              <a:t>Bidirectional one to many association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unidirectional @OneToMany association is simpler since it’s just the parent-side that defines the relationship.</a:t>
            </a:r>
          </a:p>
          <a:p>
            <a:pPr marL="0" indent="0">
              <a:buNone/>
            </a:pPr>
            <a:r>
              <a:rPr lang="en-US" dirty="0"/>
              <a:t>In Unidirectional mapping, we use only @OneToMany annotation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bidirectional association requires the child entity mapping to provide a @ManyToOne annotation, which is responsible for controlling the association.</a:t>
            </a:r>
          </a:p>
          <a:p>
            <a:pPr marL="0" indent="0">
              <a:buNone/>
            </a:pPr>
            <a:r>
              <a:rPr lang="en-US" dirty="0"/>
              <a:t>In bidirectional mapping, we use both @OneToMany and @ManyToOne annotations.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001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F0F93-6E9B-6963-17DC-3D734BF62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91" y="18255"/>
            <a:ext cx="10960509" cy="1325563"/>
          </a:xfrm>
        </p:spPr>
        <p:txBody>
          <a:bodyPr/>
          <a:lstStyle/>
          <a:p>
            <a:r>
              <a:rPr lang="en-US" b="1" dirty="0"/>
              <a:t>One to Many Unidirectional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E1119-904E-B242-1FC3-248625BD6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291" y="1343818"/>
            <a:ext cx="11533238" cy="5056982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One Order has many order items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Save Order will also save associated order items (using </a:t>
            </a:r>
            <a:r>
              <a:rPr lang="en-US" dirty="0" err="1"/>
              <a:t>Cascade.PERSIST</a:t>
            </a:r>
            <a:r>
              <a:rPr lang="en-US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Update Order will also update associated order items (using </a:t>
            </a:r>
            <a:r>
              <a:rPr lang="en-US" dirty="0" err="1"/>
              <a:t>Cascade.MERGE</a:t>
            </a:r>
            <a:r>
              <a:rPr lang="en-US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Delete Order will also delete associated order items (using </a:t>
            </a:r>
            <a:r>
              <a:rPr lang="en-US" dirty="0" err="1"/>
              <a:t>Cascade.REMOVE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0D175-F5D4-30D1-75E9-EDF948D6A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188" y="3980379"/>
            <a:ext cx="7179624" cy="218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9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3B879-0699-F1A9-D903-8B3B9B1BA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48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8B58-4C38-F2F9-9563-D0045189B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dirty="0"/>
              <a:t>One to Many Unidirectional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EAE08-A0EC-809E-8850-2D26066E4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84064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a relational database system, a one-to-many association links two table based one Foreign Key column so that the child table record references the Primary Key of the parent table row.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34C00-74DF-F6B1-9659-66185AD2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706" y="2991163"/>
            <a:ext cx="8519687" cy="293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91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77AA8B-D443-B259-3736-A65CFF9C9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41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F7126A-5DC4-E0C0-2760-0F9709593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678" y="516387"/>
            <a:ext cx="5071221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Fetch Types – Eager vs Lazy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EE326C-0ACF-1703-0D8A-F4AB46F4B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84" y="2926324"/>
            <a:ext cx="10705725" cy="3265248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ECDCB-F868-BD13-1C32-13E4E060C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711" y="635157"/>
            <a:ext cx="5549111" cy="2129599"/>
          </a:xfrm>
          <a:noFill/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Eager means it will retrieve everything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Lazy means it will retrieve on request or on demand</a:t>
            </a:r>
          </a:p>
        </p:txBody>
      </p:sp>
    </p:spTree>
    <p:extLst>
      <p:ext uri="{BB962C8B-B14F-4D97-AF65-F5344CB8AC3E}">
        <p14:creationId xmlns:p14="http://schemas.microsoft.com/office/powerpoint/2010/main" val="3912489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3764A-0E7E-4BEF-CF9E-E1750AF51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963"/>
            <a:ext cx="10515600" cy="1325563"/>
          </a:xfrm>
        </p:spPr>
        <p:txBody>
          <a:bodyPr/>
          <a:lstStyle/>
          <a:p>
            <a:r>
              <a:rPr lang="en-US" b="1" dirty="0"/>
              <a:t>Default Fetch Types for Mappings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D761F-8606-B0AF-0AFD-9E2A4F4A3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From the JPA 2.0 spec, the defaults are: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 err="1"/>
              <a:t>OneToMany</a:t>
            </a:r>
            <a:r>
              <a:rPr lang="en-US" dirty="0"/>
              <a:t>: LAZY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 err="1"/>
              <a:t>ManyToOne</a:t>
            </a:r>
            <a:r>
              <a:rPr lang="en-US" dirty="0"/>
              <a:t>: EAGER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 err="1"/>
              <a:t>ManyToMany</a:t>
            </a:r>
            <a:r>
              <a:rPr lang="en-US" dirty="0"/>
              <a:t>: LAZY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dirty="0" err="1"/>
              <a:t>OneToOne</a:t>
            </a:r>
            <a:r>
              <a:rPr lang="en-US" dirty="0"/>
              <a:t>: EAGER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CFB6AB-3171-2076-0DF3-6FDD92F7D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279" y="2761179"/>
            <a:ext cx="7179624" cy="218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350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E32C-F591-0BBD-3D6B-0DFD54F34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991057"/>
          </a:xfrm>
        </p:spPr>
        <p:txBody>
          <a:bodyPr/>
          <a:lstStyle/>
          <a:p>
            <a:r>
              <a:rPr lang="en-US" b="1" dirty="0"/>
              <a:t>One to Many Bidirectional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0CD24-9855-4F07-00D9-2A87AD5F6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5998"/>
            <a:ext cx="10515600" cy="52241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One Order has many order items and many order items belongs to a one order.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bidirectional mapping, we use both @OneToMany and @ManyToOne JPA annotations.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F609B-2F48-0472-DBBB-CE7C6423A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486" y="4049204"/>
            <a:ext cx="7179624" cy="218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13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325</Words>
  <Application>Microsoft Office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One To Many Mapping Types</vt:lpstr>
      <vt:lpstr>One to Many Unidirectional Mapping</vt:lpstr>
      <vt:lpstr>PowerPoint Presentation</vt:lpstr>
      <vt:lpstr>One to Many Unidirectional Mapping</vt:lpstr>
      <vt:lpstr>PowerPoint Presentation</vt:lpstr>
      <vt:lpstr>Fetch Types – Eager vs Lazy</vt:lpstr>
      <vt:lpstr>Default Fetch Types for Mappings</vt:lpstr>
      <vt:lpstr>One to Many Bidirectional Mapping</vt:lpstr>
      <vt:lpstr>One to Many Bidirectional Mapping</vt:lpstr>
      <vt:lpstr>PowerPoint Presentation</vt:lpstr>
      <vt:lpstr>One To Many Mapping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to Many Mapping</dc:title>
  <dc:creator>Nguyễn Đăng Duy</dc:creator>
  <cp:lastModifiedBy>Nguyễn Đăng Duy</cp:lastModifiedBy>
  <cp:revision>23</cp:revision>
  <dcterms:created xsi:type="dcterms:W3CDTF">2023-06-08T06:51:38Z</dcterms:created>
  <dcterms:modified xsi:type="dcterms:W3CDTF">2023-06-17T01:19:10Z</dcterms:modified>
</cp:coreProperties>
</file>

<file path=docProps/thumbnail.jpeg>
</file>